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A94F31-0B68-4754-8006-5E9C7ECF54B8}" v="1369" dt="2022-06-09T08:15:54.4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6/9/2022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180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6/9/2022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774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6/9/2022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153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6/9/2022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819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6/9/2022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166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6/9/2022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581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6/9/2022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234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6/9/2022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822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6/9/2022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221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6/9/2022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241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6/9/2022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552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6/9/2022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637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>
                <a:cs typeface="Calibri Light"/>
              </a:rPr>
              <a:t>Cüzdan Uygulaması</a:t>
            </a: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 dirty="0">
                <a:cs typeface="Calibri Light"/>
              </a:rPr>
              <a:t>Eralp </a:t>
            </a:r>
            <a:r>
              <a:rPr lang="tr-TR" dirty="0" err="1">
                <a:cs typeface="Calibri Light"/>
              </a:rPr>
              <a:t>Özten</a:t>
            </a:r>
            <a:r>
              <a:rPr lang="tr-TR" dirty="0">
                <a:cs typeface="Calibri Light"/>
              </a:rPr>
              <a:t> - 1191602030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74425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22798FF-B146-3B75-A8A9-401924745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506" y="286603"/>
            <a:ext cx="10058400" cy="459338"/>
          </a:xfrm>
        </p:spPr>
        <p:txBody>
          <a:bodyPr>
            <a:normAutofit/>
          </a:bodyPr>
          <a:lstStyle/>
          <a:p>
            <a:r>
              <a:rPr lang="tr-TR" sz="2000" dirty="0">
                <a:cs typeface="Calibri Light"/>
              </a:rPr>
              <a:t>COMPONENTS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FA974B58-EBED-788D-7FF4-D5EDE775776A}"/>
              </a:ext>
            </a:extLst>
          </p:cNvPr>
          <p:cNvSpPr txBox="1"/>
          <p:nvPr/>
        </p:nvSpPr>
        <p:spPr>
          <a:xfrm>
            <a:off x="1067628" y="827433"/>
            <a:ext cx="100567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dirty="0">
                <a:cs typeface="Calibri"/>
              </a:rPr>
              <a:t>Uygulamada kullanılan </a:t>
            </a:r>
            <a:r>
              <a:rPr lang="tr-TR" dirty="0" err="1">
                <a:cs typeface="Calibri"/>
              </a:rPr>
              <a:t>componentler</a:t>
            </a:r>
            <a:r>
              <a:rPr lang="tr-TR" dirty="0">
                <a:cs typeface="Calibri"/>
              </a:rPr>
              <a:t>.</a:t>
            </a:r>
          </a:p>
        </p:txBody>
      </p:sp>
      <p:pic>
        <p:nvPicPr>
          <p:cNvPr id="5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37F74A2F-1D06-F77D-F4D1-E9260AE37C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3590" y="1955934"/>
            <a:ext cx="2152650" cy="1533525"/>
          </a:xfrm>
        </p:spPr>
      </p:pic>
      <p:pic>
        <p:nvPicPr>
          <p:cNvPr id="7" name="Resim 7" descr="metin içeren bir resim&#10;&#10;Açıklama otomatik olarak oluşturuldu">
            <a:extLst>
              <a:ext uri="{FF2B5EF4-FFF2-40B4-BE49-F238E27FC236}">
                <a16:creationId xmlns:a16="http://schemas.microsoft.com/office/drawing/2014/main" id="{9944AC68-C89E-0D4D-FB22-73DA8B8EF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894" y="2168801"/>
            <a:ext cx="2143125" cy="781050"/>
          </a:xfrm>
          <a:prstGeom prst="rect">
            <a:avLst/>
          </a:prstGeom>
        </p:spPr>
      </p:pic>
      <p:pic>
        <p:nvPicPr>
          <p:cNvPr id="8" name="Resim 11" descr="metin içeren bir resim&#10;&#10;Açıklama otomatik olarak oluşturuldu">
            <a:extLst>
              <a:ext uri="{FF2B5EF4-FFF2-40B4-BE49-F238E27FC236}">
                <a16:creationId xmlns:a16="http://schemas.microsoft.com/office/drawing/2014/main" id="{0809AAD6-C1A1-86C0-F544-ACDD22E1A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9175" y="2229264"/>
            <a:ext cx="2152650" cy="742950"/>
          </a:xfrm>
          <a:prstGeom prst="rect">
            <a:avLst/>
          </a:prstGeom>
        </p:spPr>
      </p:pic>
      <p:pic>
        <p:nvPicPr>
          <p:cNvPr id="12" name="Resim 12" descr="metin içeren bir resim&#10;&#10;Açıklama otomatik olarak oluşturuldu">
            <a:extLst>
              <a:ext uri="{FF2B5EF4-FFF2-40B4-BE49-F238E27FC236}">
                <a16:creationId xmlns:a16="http://schemas.microsoft.com/office/drawing/2014/main" id="{488B6F89-A666-3AA9-4EF8-76C40ACDB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5827" y="4125983"/>
            <a:ext cx="2152650" cy="742950"/>
          </a:xfrm>
          <a:prstGeom prst="rect">
            <a:avLst/>
          </a:prstGeom>
        </p:spPr>
      </p:pic>
      <p:pic>
        <p:nvPicPr>
          <p:cNvPr id="13" name="Resim 13" descr="metin içeren bir resim&#10;&#10;Açıklama otomatik olarak oluşturuldu">
            <a:extLst>
              <a:ext uri="{FF2B5EF4-FFF2-40B4-BE49-F238E27FC236}">
                <a16:creationId xmlns:a16="http://schemas.microsoft.com/office/drawing/2014/main" id="{35D00B2F-C804-D6BA-8661-B739C6A0B1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0697" y="3785981"/>
            <a:ext cx="2152650" cy="1257300"/>
          </a:xfrm>
          <a:prstGeom prst="rect">
            <a:avLst/>
          </a:prstGeom>
        </p:spPr>
      </p:pic>
      <p:pic>
        <p:nvPicPr>
          <p:cNvPr id="14" name="Resim 14" descr="metin içeren bir resim&#10;&#10;Açıklama otomatik olarak oluşturuldu">
            <a:extLst>
              <a:ext uri="{FF2B5EF4-FFF2-40B4-BE49-F238E27FC236}">
                <a16:creationId xmlns:a16="http://schemas.microsoft.com/office/drawing/2014/main" id="{4F1903EF-1332-10B1-29C0-6B9105BDC4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1242" y="3685347"/>
            <a:ext cx="2143125" cy="1276350"/>
          </a:xfrm>
          <a:prstGeom prst="rect">
            <a:avLst/>
          </a:prstGeom>
        </p:spPr>
      </p:pic>
      <p:pic>
        <p:nvPicPr>
          <p:cNvPr id="17" name="Resim 17" descr="metin içeren bir resim&#10;&#10;Açıklama otomatik olarak oluşturuldu">
            <a:extLst>
              <a:ext uri="{FF2B5EF4-FFF2-40B4-BE49-F238E27FC236}">
                <a16:creationId xmlns:a16="http://schemas.microsoft.com/office/drawing/2014/main" id="{EC9C7B84-3A63-689B-EA8F-1F7570FAFC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4373" y="2095914"/>
            <a:ext cx="214312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827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22798FF-B146-3B75-A8A9-401924745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506" y="286603"/>
            <a:ext cx="10058400" cy="459338"/>
          </a:xfrm>
        </p:spPr>
        <p:txBody>
          <a:bodyPr>
            <a:normAutofit/>
          </a:bodyPr>
          <a:lstStyle/>
          <a:p>
            <a:r>
              <a:rPr lang="tr-TR" sz="2000" dirty="0">
                <a:cs typeface="Calibri Light"/>
              </a:rPr>
              <a:t>DATA, PAGES, UTİLİTY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FA974B58-EBED-788D-7FF4-D5EDE775776A}"/>
              </a:ext>
            </a:extLst>
          </p:cNvPr>
          <p:cNvSpPr txBox="1"/>
          <p:nvPr/>
        </p:nvSpPr>
        <p:spPr>
          <a:xfrm>
            <a:off x="1067628" y="827433"/>
            <a:ext cx="100567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dirty="0">
                <a:cs typeface="Calibri"/>
              </a:rPr>
              <a:t>Uygulamada kullanılan diğer dosyalar.</a:t>
            </a:r>
          </a:p>
        </p:txBody>
      </p:sp>
      <p:pic>
        <p:nvPicPr>
          <p:cNvPr id="5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A3C03882-696A-6F4B-4FD5-9E8F80BA0A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9904" y="3165194"/>
            <a:ext cx="1590675" cy="1533525"/>
          </a:xfrm>
        </p:spPr>
      </p:pic>
      <p:pic>
        <p:nvPicPr>
          <p:cNvPr id="6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0E420FBB-9C08-CDCF-9E62-D0380EA8D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686" y="2191164"/>
            <a:ext cx="2343150" cy="3486150"/>
          </a:xfrm>
          <a:prstGeom prst="rect">
            <a:avLst/>
          </a:prstGeom>
        </p:spPr>
      </p:pic>
      <p:pic>
        <p:nvPicPr>
          <p:cNvPr id="7" name="Resim 7" descr="metin içeren bir resim&#10;&#10;Açıklama otomatik olarak oluşturuldu">
            <a:extLst>
              <a:ext uri="{FF2B5EF4-FFF2-40B4-BE49-F238E27FC236}">
                <a16:creationId xmlns:a16="http://schemas.microsoft.com/office/drawing/2014/main" id="{A3B0457D-67D0-0AAC-2522-B8CFC3E51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753" y="1876838"/>
            <a:ext cx="219619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93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22798FF-B146-3B75-A8A9-401924745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506" y="286603"/>
            <a:ext cx="10058400" cy="459338"/>
          </a:xfrm>
        </p:spPr>
        <p:txBody>
          <a:bodyPr>
            <a:normAutofit/>
          </a:bodyPr>
          <a:lstStyle/>
          <a:p>
            <a:r>
              <a:rPr lang="tr-TR" sz="2000" dirty="0">
                <a:cs typeface="Calibri Light"/>
              </a:rPr>
              <a:t>GİRİŞ EKRANI ve KAYIT EKRANI</a:t>
            </a:r>
          </a:p>
        </p:txBody>
      </p:sp>
      <p:pic>
        <p:nvPicPr>
          <p:cNvPr id="9" name="Resim 9" descr="metin, elektronik eşyalar içeren bir resim&#10;&#10;Açıklama otomatik olarak oluşturuldu">
            <a:extLst>
              <a:ext uri="{FF2B5EF4-FFF2-40B4-BE49-F238E27FC236}">
                <a16:creationId xmlns:a16="http://schemas.microsoft.com/office/drawing/2014/main" id="{38A1943D-A5A0-BC24-3367-3492B688C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436" y="1997760"/>
            <a:ext cx="3461300" cy="3461300"/>
          </a:xfrm>
        </p:spPr>
      </p:pic>
      <p:pic>
        <p:nvPicPr>
          <p:cNvPr id="10" name="Resim 10" descr="metin, elektronik eşyalar içeren bir resim&#10;&#10;Açıklama otomatik olarak oluşturuldu">
            <a:extLst>
              <a:ext uri="{FF2B5EF4-FFF2-40B4-BE49-F238E27FC236}">
                <a16:creationId xmlns:a16="http://schemas.microsoft.com/office/drawing/2014/main" id="{882007C3-707E-EB12-C373-CAFCCEAAC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813" y="1997295"/>
            <a:ext cx="3505199" cy="3459756"/>
          </a:xfrm>
          <a:prstGeom prst="rect">
            <a:avLst/>
          </a:prstGeom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FA974B58-EBED-788D-7FF4-D5EDE775776A}"/>
              </a:ext>
            </a:extLst>
          </p:cNvPr>
          <p:cNvSpPr txBox="1"/>
          <p:nvPr/>
        </p:nvSpPr>
        <p:spPr>
          <a:xfrm>
            <a:off x="1067628" y="827433"/>
            <a:ext cx="1005674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dirty="0">
                <a:cs typeface="Calibri"/>
              </a:rPr>
              <a:t>Kullanıcı bu ekranda, zaten hesabı var ise Giriş Ekranı ile giriş yapar. Eğer yok ise kayıt butonuna basarak kayıt ekranından yeni bir hesap oluşturabilir.</a:t>
            </a:r>
          </a:p>
        </p:txBody>
      </p:sp>
    </p:spTree>
    <p:extLst>
      <p:ext uri="{BB962C8B-B14F-4D97-AF65-F5344CB8AC3E}">
        <p14:creationId xmlns:p14="http://schemas.microsoft.com/office/powerpoint/2010/main" val="851871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22798FF-B146-3B75-A8A9-401924745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506" y="286603"/>
            <a:ext cx="10058400" cy="459338"/>
          </a:xfrm>
        </p:spPr>
        <p:txBody>
          <a:bodyPr>
            <a:normAutofit/>
          </a:bodyPr>
          <a:lstStyle/>
          <a:p>
            <a:r>
              <a:rPr lang="tr-TR" sz="2000" dirty="0">
                <a:cs typeface="Calibri Light"/>
              </a:rPr>
              <a:t>ANA EKRAN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FA974B58-EBED-788D-7FF4-D5EDE775776A}"/>
              </a:ext>
            </a:extLst>
          </p:cNvPr>
          <p:cNvSpPr txBox="1"/>
          <p:nvPr/>
        </p:nvSpPr>
        <p:spPr>
          <a:xfrm>
            <a:off x="1067628" y="827433"/>
            <a:ext cx="1005674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dirty="0">
                <a:cs typeface="Calibri"/>
              </a:rPr>
              <a:t>Kullanıcı giriş yaptığında karşısına bu ekran gelir. Bu ekranda hoş geldin yazısı ve butonlar bulunur. Kullanıcı butonlar ile istediği işleme giriş yapabilir.</a:t>
            </a:r>
          </a:p>
        </p:txBody>
      </p:sp>
      <p:pic>
        <p:nvPicPr>
          <p:cNvPr id="5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453F8313-F3C6-C1C3-21F2-9C8FF6259D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0160" y="1845734"/>
            <a:ext cx="7152640" cy="4023360"/>
          </a:xfrm>
        </p:spPr>
      </p:pic>
    </p:spTree>
    <p:extLst>
      <p:ext uri="{BB962C8B-B14F-4D97-AF65-F5344CB8AC3E}">
        <p14:creationId xmlns:p14="http://schemas.microsoft.com/office/powerpoint/2010/main" val="1548793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22798FF-B146-3B75-A8A9-401924745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506" y="286603"/>
            <a:ext cx="10058400" cy="459338"/>
          </a:xfrm>
        </p:spPr>
        <p:txBody>
          <a:bodyPr>
            <a:normAutofit/>
          </a:bodyPr>
          <a:lstStyle/>
          <a:p>
            <a:r>
              <a:rPr lang="tr-TR" sz="2000" dirty="0">
                <a:cs typeface="Calibri Light"/>
              </a:rPr>
              <a:t>CÜZDAN EKRANI</a:t>
            </a:r>
            <a:endParaRPr lang="tr-TR" dirty="0"/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FA974B58-EBED-788D-7FF4-D5EDE775776A}"/>
              </a:ext>
            </a:extLst>
          </p:cNvPr>
          <p:cNvSpPr txBox="1"/>
          <p:nvPr/>
        </p:nvSpPr>
        <p:spPr>
          <a:xfrm>
            <a:off x="1067628" y="827433"/>
            <a:ext cx="1005674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dirty="0">
                <a:cs typeface="Calibri"/>
              </a:rPr>
              <a:t>Kullanıcı bu ekranda, cüzdanlarını takip edebilir, </a:t>
            </a:r>
            <a:r>
              <a:rPr lang="tr-TR" dirty="0" err="1">
                <a:cs typeface="Calibri"/>
              </a:rPr>
              <a:t>bakie</a:t>
            </a:r>
            <a:r>
              <a:rPr lang="tr-TR" dirty="0">
                <a:cs typeface="Calibri"/>
              </a:rPr>
              <a:t> ekleyebilir ve cüzdanı silebilir. Farklı kullanımlar için birden fazla cüzdan eklenebilir.</a:t>
            </a:r>
          </a:p>
        </p:txBody>
      </p:sp>
      <p:pic>
        <p:nvPicPr>
          <p:cNvPr id="5" name="Resim 5" descr="metin, elektronik eşyalar, siyah içeren bir resim&#10;&#10;Açıklama otomatik olarak oluşturuldu">
            <a:extLst>
              <a:ext uri="{FF2B5EF4-FFF2-40B4-BE49-F238E27FC236}">
                <a16:creationId xmlns:a16="http://schemas.microsoft.com/office/drawing/2014/main" id="{E3C670BC-65F7-3965-EA56-4841DE566F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2117" y="2052800"/>
            <a:ext cx="6763357" cy="3808012"/>
          </a:xfrm>
        </p:spPr>
      </p:pic>
      <p:pic>
        <p:nvPicPr>
          <p:cNvPr id="6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46DEE4D6-081B-18A5-8668-19F3E98D4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530" y="2368104"/>
            <a:ext cx="2743200" cy="713748"/>
          </a:xfrm>
          <a:prstGeom prst="rect">
            <a:avLst/>
          </a:prstGeom>
        </p:spPr>
      </p:pic>
      <p:pic>
        <p:nvPicPr>
          <p:cNvPr id="7" name="Resim 7" descr="metin içeren bir resim&#10;&#10;Açıklama otomatik olarak oluşturuldu">
            <a:extLst>
              <a:ext uri="{FF2B5EF4-FFF2-40B4-BE49-F238E27FC236}">
                <a16:creationId xmlns:a16="http://schemas.microsoft.com/office/drawing/2014/main" id="{82AD7386-593B-62CF-14F8-73C758AA9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6530" y="4845928"/>
            <a:ext cx="2743200" cy="694536"/>
          </a:xfrm>
          <a:prstGeom prst="rect">
            <a:avLst/>
          </a:prstGeom>
        </p:spPr>
      </p:pic>
      <p:pic>
        <p:nvPicPr>
          <p:cNvPr id="8" name="Resim 11" descr="metin içeren bir resim&#10;&#10;Açıklama otomatik olarak oluşturuldu">
            <a:extLst>
              <a:ext uri="{FF2B5EF4-FFF2-40B4-BE49-F238E27FC236}">
                <a16:creationId xmlns:a16="http://schemas.microsoft.com/office/drawing/2014/main" id="{CF91DC98-3FE4-414E-500F-682EC047E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6530" y="3600626"/>
            <a:ext cx="2743200" cy="71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7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22798FF-B146-3B75-A8A9-401924745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506" y="286603"/>
            <a:ext cx="10058400" cy="459338"/>
          </a:xfrm>
        </p:spPr>
        <p:txBody>
          <a:bodyPr>
            <a:normAutofit/>
          </a:bodyPr>
          <a:lstStyle/>
          <a:p>
            <a:r>
              <a:rPr lang="tr-TR" sz="2000" dirty="0">
                <a:cs typeface="Calibri Light"/>
              </a:rPr>
              <a:t>Cüzdan Ekleme Ekranı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FA974B58-EBED-788D-7FF4-D5EDE775776A}"/>
              </a:ext>
            </a:extLst>
          </p:cNvPr>
          <p:cNvSpPr txBox="1"/>
          <p:nvPr/>
        </p:nvSpPr>
        <p:spPr>
          <a:xfrm>
            <a:off x="1067628" y="827433"/>
            <a:ext cx="100567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dirty="0">
                <a:cs typeface="Calibri"/>
              </a:rPr>
              <a:t>Kullanıcı bu ekranda, yeni cüzdan eklemesi yapabilir.</a:t>
            </a:r>
          </a:p>
        </p:txBody>
      </p:sp>
      <p:pic>
        <p:nvPicPr>
          <p:cNvPr id="5" name="Resim 5" descr="metin, elektronik eşyalar içeren bir resim&#10;&#10;Açıklama otomatik olarak oluşturuldu">
            <a:extLst>
              <a:ext uri="{FF2B5EF4-FFF2-40B4-BE49-F238E27FC236}">
                <a16:creationId xmlns:a16="http://schemas.microsoft.com/office/drawing/2014/main" id="{B1028D4A-BAB6-15DD-F6A2-AD3390D06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682" y="2143953"/>
            <a:ext cx="6528352" cy="365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49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22798FF-B146-3B75-A8A9-401924745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506" y="286603"/>
            <a:ext cx="10058400" cy="459338"/>
          </a:xfrm>
        </p:spPr>
        <p:txBody>
          <a:bodyPr>
            <a:normAutofit/>
          </a:bodyPr>
          <a:lstStyle/>
          <a:p>
            <a:r>
              <a:rPr lang="tr-TR" sz="2000" dirty="0">
                <a:cs typeface="Calibri Light"/>
              </a:rPr>
              <a:t>HARCAMA EKLEME EKRANI</a:t>
            </a:r>
            <a:endParaRPr lang="tr-TR" dirty="0"/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FA974B58-EBED-788D-7FF4-D5EDE775776A}"/>
              </a:ext>
            </a:extLst>
          </p:cNvPr>
          <p:cNvSpPr txBox="1"/>
          <p:nvPr/>
        </p:nvSpPr>
        <p:spPr>
          <a:xfrm>
            <a:off x="1067628" y="827433"/>
            <a:ext cx="100567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dirty="0">
                <a:cs typeface="Calibri"/>
              </a:rPr>
              <a:t>Kullanıcı bu ekranda, eğer cüzdanlarım kısmında cüzdanı varsa yeni harcama ekleyebilir.</a:t>
            </a:r>
          </a:p>
        </p:txBody>
      </p:sp>
      <p:pic>
        <p:nvPicPr>
          <p:cNvPr id="5" name="Resim 5" descr="metin, elektronik eşyalar içeren bir resim&#10;&#10;Açıklama otomatik olarak oluşturuldu">
            <a:extLst>
              <a:ext uri="{FF2B5EF4-FFF2-40B4-BE49-F238E27FC236}">
                <a16:creationId xmlns:a16="http://schemas.microsoft.com/office/drawing/2014/main" id="{D949FA58-8389-E8AC-9DFC-4AB2D20DD7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0160" y="1845734"/>
            <a:ext cx="7152640" cy="4023360"/>
          </a:xfrm>
        </p:spPr>
      </p:pic>
    </p:spTree>
    <p:extLst>
      <p:ext uri="{BB962C8B-B14F-4D97-AF65-F5344CB8AC3E}">
        <p14:creationId xmlns:p14="http://schemas.microsoft.com/office/powerpoint/2010/main" val="3724266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22798FF-B146-3B75-A8A9-401924745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506" y="286603"/>
            <a:ext cx="10058400" cy="459338"/>
          </a:xfrm>
        </p:spPr>
        <p:txBody>
          <a:bodyPr>
            <a:normAutofit/>
          </a:bodyPr>
          <a:lstStyle/>
          <a:p>
            <a:r>
              <a:rPr lang="tr-TR" sz="2000" dirty="0">
                <a:cs typeface="Calibri Light"/>
              </a:rPr>
              <a:t>HARCAMA GEÇMİŞİ EKRANI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FA974B58-EBED-788D-7FF4-D5EDE775776A}"/>
              </a:ext>
            </a:extLst>
          </p:cNvPr>
          <p:cNvSpPr txBox="1"/>
          <p:nvPr/>
        </p:nvSpPr>
        <p:spPr>
          <a:xfrm>
            <a:off x="1067628" y="827433"/>
            <a:ext cx="100567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dirty="0">
                <a:cs typeface="Calibri"/>
              </a:rPr>
              <a:t>Kullanıcı bu ekranda, yaptığı harcamaları görebilir, silebilir ve filtreleyebilir.</a:t>
            </a:r>
          </a:p>
        </p:txBody>
      </p:sp>
      <p:pic>
        <p:nvPicPr>
          <p:cNvPr id="5" name="Resim 5">
            <a:extLst>
              <a:ext uri="{FF2B5EF4-FFF2-40B4-BE49-F238E27FC236}">
                <a16:creationId xmlns:a16="http://schemas.microsoft.com/office/drawing/2014/main" id="{F6134EDF-1B85-55CC-3A73-FABE3C28C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486" y="1796083"/>
            <a:ext cx="7861851" cy="4400549"/>
          </a:xfrm>
          <a:prstGeom prst="rect">
            <a:avLst/>
          </a:prstGeom>
        </p:spPr>
      </p:pic>
      <p:pic>
        <p:nvPicPr>
          <p:cNvPr id="6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6D885F4A-BF84-876E-6F28-9C92742F5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0748" y="1797586"/>
            <a:ext cx="1981200" cy="1606305"/>
          </a:xfrm>
          <a:prstGeom prst="rect">
            <a:avLst/>
          </a:prstGeom>
        </p:spPr>
      </p:pic>
      <p:pic>
        <p:nvPicPr>
          <p:cNvPr id="7" name="Resim 7" descr="metin, elektronik eşyalar içeren bir resim&#10;&#10;Açıklama otomatik olarak oluşturuldu">
            <a:extLst>
              <a:ext uri="{FF2B5EF4-FFF2-40B4-BE49-F238E27FC236}">
                <a16:creationId xmlns:a16="http://schemas.microsoft.com/office/drawing/2014/main" id="{530F3D89-4B38-E255-F9E2-0C1C0AA56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0748" y="3517397"/>
            <a:ext cx="1981201" cy="1388623"/>
          </a:xfrm>
          <a:prstGeom prst="rect">
            <a:avLst/>
          </a:prstGeom>
        </p:spPr>
      </p:pic>
      <p:pic>
        <p:nvPicPr>
          <p:cNvPr id="8" name="Resim 11" descr="metin içeren bir resim&#10;&#10;Açıklama otomatik olarak oluşturuldu">
            <a:extLst>
              <a:ext uri="{FF2B5EF4-FFF2-40B4-BE49-F238E27FC236}">
                <a16:creationId xmlns:a16="http://schemas.microsoft.com/office/drawing/2014/main" id="{7CF71AEF-2417-E41A-7529-07A1EBA6D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0748" y="5009841"/>
            <a:ext cx="1981200" cy="118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753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22798FF-B146-3B75-A8A9-401924745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506" y="286603"/>
            <a:ext cx="10058400" cy="459338"/>
          </a:xfrm>
        </p:spPr>
        <p:txBody>
          <a:bodyPr>
            <a:normAutofit/>
          </a:bodyPr>
          <a:lstStyle/>
          <a:p>
            <a:r>
              <a:rPr lang="tr-TR" sz="2000" dirty="0">
                <a:cs typeface="Calibri Light"/>
              </a:rPr>
              <a:t>RAPOR EKRANI</a:t>
            </a:r>
            <a:endParaRPr lang="tr-TR" dirty="0"/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FA974B58-EBED-788D-7FF4-D5EDE775776A}"/>
              </a:ext>
            </a:extLst>
          </p:cNvPr>
          <p:cNvSpPr txBox="1"/>
          <p:nvPr/>
        </p:nvSpPr>
        <p:spPr>
          <a:xfrm>
            <a:off x="1067628" y="827433"/>
            <a:ext cx="1005674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dirty="0">
                <a:cs typeface="Calibri"/>
              </a:rPr>
              <a:t>Kullanıcı bu ekranda, geçmiş işlemlerinin raporunu görebilir. İşlem tipi olarak giriş işlemleri seçildiğinde cüzdana yüklenen bakiyeleri, çıkış işlemleri seçildiğinde harcamalarını görür. İşlem tipi kısmı zorunludur.</a:t>
            </a:r>
          </a:p>
        </p:txBody>
      </p:sp>
      <p:pic>
        <p:nvPicPr>
          <p:cNvPr id="5" name="Resim 5">
            <a:extLst>
              <a:ext uri="{FF2B5EF4-FFF2-40B4-BE49-F238E27FC236}">
                <a16:creationId xmlns:a16="http://schemas.microsoft.com/office/drawing/2014/main" id="{C9C2BF4E-BDC2-133B-BCDE-C5E98FC5C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35" y="2251626"/>
            <a:ext cx="5691809" cy="3191289"/>
          </a:xfrm>
          <a:prstGeom prst="rect">
            <a:avLst/>
          </a:prstGeom>
        </p:spPr>
      </p:pic>
      <p:pic>
        <p:nvPicPr>
          <p:cNvPr id="6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392C09AD-2E91-3154-AF85-093DB0D84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421" y="2251627"/>
            <a:ext cx="5691808" cy="31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6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22798FF-B146-3B75-A8A9-401924745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506" y="286603"/>
            <a:ext cx="10058400" cy="459338"/>
          </a:xfrm>
        </p:spPr>
        <p:txBody>
          <a:bodyPr>
            <a:normAutofit/>
          </a:bodyPr>
          <a:lstStyle/>
          <a:p>
            <a:r>
              <a:rPr lang="tr-TR" sz="2000" dirty="0">
                <a:cs typeface="Calibri Light"/>
              </a:rPr>
              <a:t>PROFİL EKRANI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FA974B58-EBED-788D-7FF4-D5EDE775776A}"/>
              </a:ext>
            </a:extLst>
          </p:cNvPr>
          <p:cNvSpPr txBox="1"/>
          <p:nvPr/>
        </p:nvSpPr>
        <p:spPr>
          <a:xfrm>
            <a:off x="1067628" y="827433"/>
            <a:ext cx="100567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dirty="0">
                <a:cs typeface="Calibri"/>
              </a:rPr>
              <a:t>Kullanıcı bu ekranda, profil bilgilerini görebilir, isterse bu bilgilerini güncelleyebilir.</a:t>
            </a:r>
          </a:p>
        </p:txBody>
      </p:sp>
      <p:pic>
        <p:nvPicPr>
          <p:cNvPr id="5" name="Resim 5" descr="metin, elektronik eşyalar içeren bir resim&#10;&#10;Açıklama otomatik olarak oluşturuldu">
            <a:extLst>
              <a:ext uri="{FF2B5EF4-FFF2-40B4-BE49-F238E27FC236}">
                <a16:creationId xmlns:a16="http://schemas.microsoft.com/office/drawing/2014/main" id="{683F13A1-2166-4E72-D0E8-E0FD91E164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1254" y="2003103"/>
            <a:ext cx="3665410" cy="4023360"/>
          </a:xfrm>
        </p:spPr>
      </p:pic>
      <p:pic>
        <p:nvPicPr>
          <p:cNvPr id="6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1FF67F98-1B8A-1A3B-6CFE-C8132647D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31" y="2002344"/>
            <a:ext cx="3695700" cy="4029443"/>
          </a:xfrm>
          <a:prstGeom prst="rect">
            <a:avLst/>
          </a:prstGeom>
        </p:spPr>
      </p:pic>
      <p:pic>
        <p:nvPicPr>
          <p:cNvPr id="7" name="Resim 7" descr="metin, elektronik eşyalar içeren bir resim&#10;&#10;Açıklama otomatik olarak oluşturuldu">
            <a:extLst>
              <a:ext uri="{FF2B5EF4-FFF2-40B4-BE49-F238E27FC236}">
                <a16:creationId xmlns:a16="http://schemas.microsoft.com/office/drawing/2014/main" id="{5E1FF3BF-7930-D186-EEFD-E910FA154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901" y="2004273"/>
            <a:ext cx="3646004" cy="402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0228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Geniş ekran</PresentationFormat>
  <Paragraphs>0</Paragraphs>
  <Slides>11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11</vt:i4>
      </vt:variant>
    </vt:vector>
  </HeadingPairs>
  <TitlesOfParts>
    <vt:vector size="12" baseType="lpstr">
      <vt:lpstr>Retrospect</vt:lpstr>
      <vt:lpstr>Cüzdan Uygulaması</vt:lpstr>
      <vt:lpstr>GİRİŞ EKRANI ve KAYIT EKRANI</vt:lpstr>
      <vt:lpstr>ANA EKRAN</vt:lpstr>
      <vt:lpstr>CÜZDAN EKRANI</vt:lpstr>
      <vt:lpstr>Cüzdan Ekleme Ekranı</vt:lpstr>
      <vt:lpstr>HARCAMA EKLEME EKRANI</vt:lpstr>
      <vt:lpstr>HARCAMA GEÇMİŞİ EKRANI</vt:lpstr>
      <vt:lpstr>RAPOR EKRANI</vt:lpstr>
      <vt:lpstr>PROFİL EKRANI</vt:lpstr>
      <vt:lpstr>COMPONENTS</vt:lpstr>
      <vt:lpstr>DATA, PAGES, UTİLİTY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/>
  <cp:lastModifiedBy/>
  <cp:revision>198</cp:revision>
  <dcterms:created xsi:type="dcterms:W3CDTF">2022-06-09T07:00:19Z</dcterms:created>
  <dcterms:modified xsi:type="dcterms:W3CDTF">2022-06-09T08:16:58Z</dcterms:modified>
</cp:coreProperties>
</file>